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3" r:id="rId7"/>
    <p:sldId id="267" r:id="rId8"/>
    <p:sldId id="266" r:id="rId9"/>
    <p:sldId id="268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7C7C56-D56B-44F7-A054-90CBEE9C3784}" v="67" dt="2021-10-12T10:09:43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瑀婕 陳" userId="c176ebd2e60a71ab" providerId="LiveId" clId="{687C7C56-D56B-44F7-A054-90CBEE9C3784}"/>
    <pc:docChg chg="undo redo custSel addSld delSld modSld">
      <pc:chgData name="瑀婕 陳" userId="c176ebd2e60a71ab" providerId="LiveId" clId="{687C7C56-D56B-44F7-A054-90CBEE9C3784}" dt="2021-10-12T10:11:56.353" v="2324" actId="20577"/>
      <pc:docMkLst>
        <pc:docMk/>
      </pc:docMkLst>
      <pc:sldChg chg="modSp mod modNotesTx">
        <pc:chgData name="瑀婕 陳" userId="c176ebd2e60a71ab" providerId="LiveId" clId="{687C7C56-D56B-44F7-A054-90CBEE9C3784}" dt="2021-10-12T09:12:00.492" v="2193" actId="20577"/>
        <pc:sldMkLst>
          <pc:docMk/>
          <pc:sldMk cId="1312679574" sldId="256"/>
        </pc:sldMkLst>
        <pc:spChg chg="mod">
          <ac:chgData name="瑀婕 陳" userId="c176ebd2e60a71ab" providerId="LiveId" clId="{687C7C56-D56B-44F7-A054-90CBEE9C3784}" dt="2021-10-11T14:03:54.870" v="139" actId="20578"/>
          <ac:spMkLst>
            <pc:docMk/>
            <pc:sldMk cId="1312679574" sldId="256"/>
            <ac:spMk id="2" creationId="{B321024A-6F9C-4FD9-93F4-182E2E9A547E}"/>
          </ac:spMkLst>
        </pc:spChg>
      </pc:sldChg>
      <pc:sldChg chg="modSp mod">
        <pc:chgData name="瑀婕 陳" userId="c176ebd2e60a71ab" providerId="LiveId" clId="{687C7C56-D56B-44F7-A054-90CBEE9C3784}" dt="2021-10-12T08:33:46.155" v="2132" actId="20577"/>
        <pc:sldMkLst>
          <pc:docMk/>
          <pc:sldMk cId="3580772608" sldId="257"/>
        </pc:sldMkLst>
        <pc:spChg chg="mod">
          <ac:chgData name="瑀婕 陳" userId="c176ebd2e60a71ab" providerId="LiveId" clId="{687C7C56-D56B-44F7-A054-90CBEE9C3784}" dt="2021-10-11T13:30:26.400" v="1"/>
          <ac:spMkLst>
            <pc:docMk/>
            <pc:sldMk cId="3580772608" sldId="257"/>
            <ac:spMk id="2" creationId="{2B7DD5B3-1117-4AE7-99E2-55465FD760BA}"/>
          </ac:spMkLst>
        </pc:spChg>
        <pc:spChg chg="mod">
          <ac:chgData name="瑀婕 陳" userId="c176ebd2e60a71ab" providerId="LiveId" clId="{687C7C56-D56B-44F7-A054-90CBEE9C3784}" dt="2021-10-12T08:33:46.155" v="2132" actId="20577"/>
          <ac:spMkLst>
            <pc:docMk/>
            <pc:sldMk cId="3580772608" sldId="257"/>
            <ac:spMk id="3" creationId="{E21F79FC-36D6-417E-8BD7-87A928AA7F40}"/>
          </ac:spMkLst>
        </pc:spChg>
      </pc:sldChg>
      <pc:sldChg chg="modSp add mod">
        <pc:chgData name="瑀婕 陳" userId="c176ebd2e60a71ab" providerId="LiveId" clId="{687C7C56-D56B-44F7-A054-90CBEE9C3784}" dt="2021-10-12T10:06:29.439" v="2194" actId="20577"/>
        <pc:sldMkLst>
          <pc:docMk/>
          <pc:sldMk cId="1061410140" sldId="258"/>
        </pc:sldMkLst>
        <pc:spChg chg="mod">
          <ac:chgData name="瑀婕 陳" userId="c176ebd2e60a71ab" providerId="LiveId" clId="{687C7C56-D56B-44F7-A054-90CBEE9C3784}" dt="2021-10-12T10:06:29.439" v="2194" actId="20577"/>
          <ac:spMkLst>
            <pc:docMk/>
            <pc:sldMk cId="1061410140" sldId="258"/>
            <ac:spMk id="3" creationId="{E21F79FC-36D6-417E-8BD7-87A928AA7F40}"/>
          </ac:spMkLst>
        </pc:spChg>
      </pc:sldChg>
      <pc:sldChg chg="modSp add mod">
        <pc:chgData name="瑀婕 陳" userId="c176ebd2e60a71ab" providerId="LiveId" clId="{687C7C56-D56B-44F7-A054-90CBEE9C3784}" dt="2021-10-11T15:39:44.325" v="528" actId="20577"/>
        <pc:sldMkLst>
          <pc:docMk/>
          <pc:sldMk cId="675838590" sldId="259"/>
        </pc:sldMkLst>
        <pc:spChg chg="mod">
          <ac:chgData name="瑀婕 陳" userId="c176ebd2e60a71ab" providerId="LiveId" clId="{687C7C56-D56B-44F7-A054-90CBEE9C3784}" dt="2021-10-11T15:39:44.325" v="528" actId="20577"/>
          <ac:spMkLst>
            <pc:docMk/>
            <pc:sldMk cId="675838590" sldId="259"/>
            <ac:spMk id="3" creationId="{E236AF27-0617-4BF4-86C4-6E62D6C1F954}"/>
          </ac:spMkLst>
        </pc:spChg>
      </pc:sldChg>
      <pc:sldChg chg="new del">
        <pc:chgData name="瑀婕 陳" userId="c176ebd2e60a71ab" providerId="LiveId" clId="{687C7C56-D56B-44F7-A054-90CBEE9C3784}" dt="2021-10-11T15:33:58.822" v="503" actId="2696"/>
        <pc:sldMkLst>
          <pc:docMk/>
          <pc:sldMk cId="1678008430" sldId="259"/>
        </pc:sldMkLst>
      </pc:sldChg>
      <pc:sldChg chg="addSp delSp modSp add mod modNotesTx">
        <pc:chgData name="瑀婕 陳" userId="c176ebd2e60a71ab" providerId="LiveId" clId="{687C7C56-D56B-44F7-A054-90CBEE9C3784}" dt="2021-10-12T06:51:00.263" v="1824" actId="20577"/>
        <pc:sldMkLst>
          <pc:docMk/>
          <pc:sldMk cId="2293575587" sldId="262"/>
        </pc:sldMkLst>
        <pc:spChg chg="mod">
          <ac:chgData name="瑀婕 陳" userId="c176ebd2e60a71ab" providerId="LiveId" clId="{687C7C56-D56B-44F7-A054-90CBEE9C3784}" dt="2021-10-11T16:32:38.389" v="1231" actId="20577"/>
          <ac:spMkLst>
            <pc:docMk/>
            <pc:sldMk cId="2293575587" sldId="262"/>
            <ac:spMk id="3" creationId="{4E4D6AC3-24EC-403D-BB7E-2AB05BF43DBC}"/>
          </ac:spMkLst>
        </pc:spChg>
        <pc:picChg chg="del">
          <ac:chgData name="瑀婕 陳" userId="c176ebd2e60a71ab" providerId="LiveId" clId="{687C7C56-D56B-44F7-A054-90CBEE9C3784}" dt="2021-10-11T15:40:59.109" v="530" actId="478"/>
          <ac:picMkLst>
            <pc:docMk/>
            <pc:sldMk cId="2293575587" sldId="262"/>
            <ac:picMk id="5" creationId="{BFB98004-3F50-47D1-A0B0-7A2F9A19FDD7}"/>
          </ac:picMkLst>
        </pc:picChg>
        <pc:picChg chg="add mod">
          <ac:chgData name="瑀婕 陳" userId="c176ebd2e60a71ab" providerId="LiveId" clId="{687C7C56-D56B-44F7-A054-90CBEE9C3784}" dt="2021-10-11T16:31:37.020" v="1194" actId="1076"/>
          <ac:picMkLst>
            <pc:docMk/>
            <pc:sldMk cId="2293575587" sldId="262"/>
            <ac:picMk id="6" creationId="{13BD2897-BCBF-4146-9A09-4FB3EE77E605}"/>
          </ac:picMkLst>
        </pc:picChg>
        <pc:picChg chg="add del mod">
          <ac:chgData name="瑀婕 陳" userId="c176ebd2e60a71ab" providerId="LiveId" clId="{687C7C56-D56B-44F7-A054-90CBEE9C3784}" dt="2021-10-11T15:48:43.402" v="646" actId="478"/>
          <ac:picMkLst>
            <pc:docMk/>
            <pc:sldMk cId="2293575587" sldId="262"/>
            <ac:picMk id="8" creationId="{FD11CD15-97A6-46C2-868E-C31550ED1B87}"/>
          </ac:picMkLst>
        </pc:picChg>
        <pc:picChg chg="add mod">
          <ac:chgData name="瑀婕 陳" userId="c176ebd2e60a71ab" providerId="LiveId" clId="{687C7C56-D56B-44F7-A054-90CBEE9C3784}" dt="2021-10-11T15:48:56.106" v="652" actId="14100"/>
          <ac:picMkLst>
            <pc:docMk/>
            <pc:sldMk cId="2293575587" sldId="262"/>
            <ac:picMk id="10" creationId="{39A3ED5C-4A63-4E43-AEFF-428135DAB899}"/>
          </ac:picMkLst>
        </pc:picChg>
      </pc:sldChg>
      <pc:sldChg chg="modSp add mod modNotesTx">
        <pc:chgData name="瑀婕 陳" userId="c176ebd2e60a71ab" providerId="LiveId" clId="{687C7C56-D56B-44F7-A054-90CBEE9C3784}" dt="2021-10-12T06:51:05.886" v="1825" actId="20577"/>
        <pc:sldMkLst>
          <pc:docMk/>
          <pc:sldMk cId="1789238372" sldId="263"/>
        </pc:sldMkLst>
        <pc:spChg chg="mod">
          <ac:chgData name="瑀婕 陳" userId="c176ebd2e60a71ab" providerId="LiveId" clId="{687C7C56-D56B-44F7-A054-90CBEE9C3784}" dt="2021-10-11T16:11:02.583" v="877" actId="20577"/>
          <ac:spMkLst>
            <pc:docMk/>
            <pc:sldMk cId="1789238372" sldId="263"/>
            <ac:spMk id="3" creationId="{B4A67BC7-1E33-453B-831C-452DE9659C7D}"/>
          </ac:spMkLst>
        </pc:spChg>
      </pc:sldChg>
      <pc:sldChg chg="modSp add mod modNotesTx">
        <pc:chgData name="瑀婕 陳" userId="c176ebd2e60a71ab" providerId="LiveId" clId="{687C7C56-D56B-44F7-A054-90CBEE9C3784}" dt="2021-10-12T10:11:52.292" v="2323" actId="20577"/>
        <pc:sldMkLst>
          <pc:docMk/>
          <pc:sldMk cId="1359895582" sldId="266"/>
        </pc:sldMkLst>
        <pc:spChg chg="mod">
          <ac:chgData name="瑀婕 陳" userId="c176ebd2e60a71ab" providerId="LiveId" clId="{687C7C56-D56B-44F7-A054-90CBEE9C3784}" dt="2021-10-12T02:42:51.482" v="1353" actId="20577"/>
          <ac:spMkLst>
            <pc:docMk/>
            <pc:sldMk cId="1359895582" sldId="266"/>
            <ac:spMk id="3" creationId="{B4A67BC7-1E33-453B-831C-452DE9659C7D}"/>
          </ac:spMkLst>
        </pc:spChg>
      </pc:sldChg>
      <pc:sldChg chg="modSp new mod modNotesTx">
        <pc:chgData name="瑀婕 陳" userId="c176ebd2e60a71ab" providerId="LiveId" clId="{687C7C56-D56B-44F7-A054-90CBEE9C3784}" dt="2021-10-12T10:11:02.527" v="2307" actId="20577"/>
        <pc:sldMkLst>
          <pc:docMk/>
          <pc:sldMk cId="2738701743" sldId="267"/>
        </pc:sldMkLst>
        <pc:spChg chg="mod">
          <ac:chgData name="瑀婕 陳" userId="c176ebd2e60a71ab" providerId="LiveId" clId="{687C7C56-D56B-44F7-A054-90CBEE9C3784}" dt="2021-10-11T16:12:14.183" v="899" actId="20577"/>
          <ac:spMkLst>
            <pc:docMk/>
            <pc:sldMk cId="2738701743" sldId="267"/>
            <ac:spMk id="2" creationId="{57930C17-C045-4A3A-B673-EB32E6DA9014}"/>
          </ac:spMkLst>
        </pc:spChg>
        <pc:spChg chg="mod">
          <ac:chgData name="瑀婕 陳" userId="c176ebd2e60a71ab" providerId="LiveId" clId="{687C7C56-D56B-44F7-A054-90CBEE9C3784}" dt="2021-10-12T10:10:03.120" v="2285" actId="20577"/>
          <ac:spMkLst>
            <pc:docMk/>
            <pc:sldMk cId="2738701743" sldId="267"/>
            <ac:spMk id="3" creationId="{AE05F1AB-7BB0-4BFF-8E5D-F308DAAD1D51}"/>
          </ac:spMkLst>
        </pc:spChg>
      </pc:sldChg>
      <pc:sldChg chg="modSp add mod modNotesTx">
        <pc:chgData name="瑀婕 陳" userId="c176ebd2e60a71ab" providerId="LiveId" clId="{687C7C56-D56B-44F7-A054-90CBEE9C3784}" dt="2021-10-12T10:11:56.353" v="2324" actId="20577"/>
        <pc:sldMkLst>
          <pc:docMk/>
          <pc:sldMk cId="630698315" sldId="268"/>
        </pc:sldMkLst>
        <pc:spChg chg="mod">
          <ac:chgData name="瑀婕 陳" userId="c176ebd2e60a71ab" providerId="LiveId" clId="{687C7C56-D56B-44F7-A054-90CBEE9C3784}" dt="2021-10-12T02:52:58.127" v="1574"/>
          <ac:spMkLst>
            <pc:docMk/>
            <pc:sldMk cId="630698315" sldId="268"/>
            <ac:spMk id="3" creationId="{B4A67BC7-1E33-453B-831C-452DE9659C7D}"/>
          </ac:spMkLst>
        </pc:spChg>
      </pc:sldChg>
      <pc:sldChg chg="new del">
        <pc:chgData name="瑀婕 陳" userId="c176ebd2e60a71ab" providerId="LiveId" clId="{687C7C56-D56B-44F7-A054-90CBEE9C3784}" dt="2021-10-12T02:50:14.428" v="1557" actId="47"/>
        <pc:sldMkLst>
          <pc:docMk/>
          <pc:sldMk cId="2533553241" sldId="269"/>
        </pc:sldMkLst>
      </pc:sldChg>
      <pc:sldChg chg="addSp delSp modSp add mod setBg delAnim modAnim modNotesTx">
        <pc:chgData name="瑀婕 陳" userId="c176ebd2e60a71ab" providerId="LiveId" clId="{687C7C56-D56B-44F7-A054-90CBEE9C3784}" dt="2021-10-12T10:07:23.240" v="2253" actId="20577"/>
        <pc:sldMkLst>
          <pc:docMk/>
          <pc:sldMk cId="3094151472" sldId="272"/>
        </pc:sldMkLst>
        <pc:spChg chg="mod">
          <ac:chgData name="瑀婕 陳" userId="c176ebd2e60a71ab" providerId="LiveId" clId="{687C7C56-D56B-44F7-A054-90CBEE9C3784}" dt="2021-10-12T06:07:30.791" v="1797" actId="26606"/>
          <ac:spMkLst>
            <pc:docMk/>
            <pc:sldMk cId="3094151472" sldId="272"/>
            <ac:spMk id="2" creationId="{DDD1CCC8-8DB0-49BD-A911-78E978982658}"/>
          </ac:spMkLst>
        </pc:spChg>
        <pc:spChg chg="mod">
          <ac:chgData name="瑀婕 陳" userId="c176ebd2e60a71ab" providerId="LiveId" clId="{687C7C56-D56B-44F7-A054-90CBEE9C3784}" dt="2021-10-12T06:08:06.090" v="1803" actId="2710"/>
          <ac:spMkLst>
            <pc:docMk/>
            <pc:sldMk cId="3094151472" sldId="272"/>
            <ac:spMk id="3" creationId="{10564719-CB92-460C-B805-61283C70957F}"/>
          </ac:spMkLst>
        </pc:spChg>
        <pc:picChg chg="add del">
          <ac:chgData name="瑀婕 陳" userId="c176ebd2e60a71ab" providerId="LiveId" clId="{687C7C56-D56B-44F7-A054-90CBEE9C3784}" dt="2021-10-12T02:51:59.663" v="1567" actId="478"/>
          <ac:picMkLst>
            <pc:docMk/>
            <pc:sldMk cId="3094151472" sldId="272"/>
            <ac:picMk id="5" creationId="{132650E9-CA59-4967-AAE0-F5FAD98F6406}"/>
          </ac:picMkLst>
        </pc:picChg>
        <pc:picChg chg="add del mod">
          <ac:chgData name="瑀婕 陳" userId="c176ebd2e60a71ab" providerId="LiveId" clId="{687C7C56-D56B-44F7-A054-90CBEE9C3784}" dt="2021-10-12T06:07:09.057" v="1794" actId="478"/>
          <ac:picMkLst>
            <pc:docMk/>
            <pc:sldMk cId="3094151472" sldId="272"/>
            <ac:picMk id="9" creationId="{AD857718-B50E-4DB7-AA43-9DA4450C4A5F}"/>
          </ac:picMkLst>
        </pc:picChg>
        <pc:picChg chg="add mod">
          <ac:chgData name="瑀婕 陳" userId="c176ebd2e60a71ab" providerId="LiveId" clId="{687C7C56-D56B-44F7-A054-90CBEE9C3784}" dt="2021-10-12T06:08:00.782" v="1802" actId="1076"/>
          <ac:picMkLst>
            <pc:docMk/>
            <pc:sldMk cId="3094151472" sldId="272"/>
            <ac:picMk id="11" creationId="{F6AF4372-0B55-4CF6-9D2C-EE8AA4E80578}"/>
          </ac:picMkLst>
        </pc:picChg>
        <pc:cxnChg chg="add del mod">
          <ac:chgData name="瑀婕 陳" userId="c176ebd2e60a71ab" providerId="LiveId" clId="{687C7C56-D56B-44F7-A054-90CBEE9C3784}" dt="2021-10-12T03:16:55.559" v="1667" actId="11529"/>
          <ac:cxnSpMkLst>
            <pc:docMk/>
            <pc:sldMk cId="3094151472" sldId="272"/>
            <ac:cxnSpMk id="6" creationId="{CF09309D-409B-4145-BFBD-C6E5815490E8}"/>
          </ac:cxnSpMkLst>
        </pc:cxnChg>
      </pc:sldChg>
      <pc:sldChg chg="addSp delSp modSp add mod delAnim modNotesTx">
        <pc:chgData name="瑀婕 陳" userId="c176ebd2e60a71ab" providerId="LiveId" clId="{687C7C56-D56B-44F7-A054-90CBEE9C3784}" dt="2021-10-12T06:27:04.318" v="1818" actId="1076"/>
        <pc:sldMkLst>
          <pc:docMk/>
          <pc:sldMk cId="1958306639" sldId="273"/>
        </pc:sldMkLst>
        <pc:spChg chg="mod">
          <ac:chgData name="瑀婕 陳" userId="c176ebd2e60a71ab" providerId="LiveId" clId="{687C7C56-D56B-44F7-A054-90CBEE9C3784}" dt="2021-10-12T06:26:41.542" v="1816" actId="5793"/>
          <ac:spMkLst>
            <pc:docMk/>
            <pc:sldMk cId="1958306639" sldId="273"/>
            <ac:spMk id="3" creationId="{10564719-CB92-460C-B805-61283C70957F}"/>
          </ac:spMkLst>
        </pc:spChg>
        <pc:picChg chg="add mod">
          <ac:chgData name="瑀婕 陳" userId="c176ebd2e60a71ab" providerId="LiveId" clId="{687C7C56-D56B-44F7-A054-90CBEE9C3784}" dt="2021-10-12T06:27:04.318" v="1818" actId="1076"/>
          <ac:picMkLst>
            <pc:docMk/>
            <pc:sldMk cId="1958306639" sldId="273"/>
            <ac:picMk id="5" creationId="{1D4A56BA-DA84-496A-9337-499651F7DF6A}"/>
          </ac:picMkLst>
        </pc:picChg>
        <pc:picChg chg="del">
          <ac:chgData name="瑀婕 陳" userId="c176ebd2e60a71ab" providerId="LiveId" clId="{687C7C56-D56B-44F7-A054-90CBEE9C3784}" dt="2021-10-12T06:03:32.677" v="1758" actId="478"/>
          <ac:picMkLst>
            <pc:docMk/>
            <pc:sldMk cId="1958306639" sldId="273"/>
            <ac:picMk id="9" creationId="{AD857718-B50E-4DB7-AA43-9DA4450C4A5F}"/>
          </ac:picMkLst>
        </pc:picChg>
      </pc:sldChg>
      <pc:sldChg chg="addSp delSp modSp add mod">
        <pc:chgData name="瑀婕 陳" userId="c176ebd2e60a71ab" providerId="LiveId" clId="{687C7C56-D56B-44F7-A054-90CBEE9C3784}" dt="2021-10-12T07:38:11.147" v="1926" actId="1076"/>
        <pc:sldMkLst>
          <pc:docMk/>
          <pc:sldMk cId="1055569180" sldId="274"/>
        </pc:sldMkLst>
        <pc:spChg chg="mod">
          <ac:chgData name="瑀婕 陳" userId="c176ebd2e60a71ab" providerId="LiveId" clId="{687C7C56-D56B-44F7-A054-90CBEE9C3784}" dt="2021-10-12T07:37:25.518" v="1919" actId="5793"/>
          <ac:spMkLst>
            <pc:docMk/>
            <pc:sldMk cId="1055569180" sldId="274"/>
            <ac:spMk id="3" creationId="{10564719-CB92-460C-B805-61283C70957F}"/>
          </ac:spMkLst>
        </pc:spChg>
        <pc:picChg chg="del">
          <ac:chgData name="瑀婕 陳" userId="c176ebd2e60a71ab" providerId="LiveId" clId="{687C7C56-D56B-44F7-A054-90CBEE9C3784}" dt="2021-10-12T06:28:34.519" v="1820" actId="478"/>
          <ac:picMkLst>
            <pc:docMk/>
            <pc:sldMk cId="1055569180" sldId="274"/>
            <ac:picMk id="5" creationId="{1D4A56BA-DA84-496A-9337-499651F7DF6A}"/>
          </ac:picMkLst>
        </pc:picChg>
        <pc:picChg chg="add mod">
          <ac:chgData name="瑀婕 陳" userId="c176ebd2e60a71ab" providerId="LiveId" clId="{687C7C56-D56B-44F7-A054-90CBEE9C3784}" dt="2021-10-12T07:38:11.147" v="1926" actId="1076"/>
          <ac:picMkLst>
            <pc:docMk/>
            <pc:sldMk cId="1055569180" sldId="274"/>
            <ac:picMk id="6" creationId="{12F74F56-E34A-4447-B96A-2EE1E5E64933}"/>
          </ac:picMkLst>
        </pc:picChg>
      </pc:sldChg>
      <pc:sldChg chg="modSp add mod">
        <pc:chgData name="瑀婕 陳" userId="c176ebd2e60a71ab" providerId="LiveId" clId="{687C7C56-D56B-44F7-A054-90CBEE9C3784}" dt="2021-10-12T08:05:37.430" v="2128" actId="255"/>
        <pc:sldMkLst>
          <pc:docMk/>
          <pc:sldMk cId="123918103" sldId="275"/>
        </pc:sldMkLst>
        <pc:spChg chg="mod">
          <ac:chgData name="瑀婕 陳" userId="c176ebd2e60a71ab" providerId="LiveId" clId="{687C7C56-D56B-44F7-A054-90CBEE9C3784}" dt="2021-10-12T08:05:37.430" v="2128" actId="255"/>
          <ac:spMkLst>
            <pc:docMk/>
            <pc:sldMk cId="123918103" sldId="275"/>
            <ac:spMk id="3" creationId="{91C569B4-329B-4C39-96D8-B4EC0DC33346}"/>
          </ac:spMkLst>
        </pc:spChg>
      </pc:sldChg>
      <pc:sldChg chg="new del">
        <pc:chgData name="瑀婕 陳" userId="c176ebd2e60a71ab" providerId="LiveId" clId="{687C7C56-D56B-44F7-A054-90CBEE9C3784}" dt="2021-10-12T07:38:27.802" v="1928" actId="47"/>
        <pc:sldMkLst>
          <pc:docMk/>
          <pc:sldMk cId="813900962" sldId="275"/>
        </pc:sldMkLst>
      </pc:sldChg>
      <pc:sldChg chg="new del">
        <pc:chgData name="瑀婕 陳" userId="c176ebd2e60a71ab" providerId="LiveId" clId="{687C7C56-D56B-44F7-A054-90CBEE9C3784}" dt="2021-10-12T10:07:42.822" v="2255" actId="2696"/>
        <pc:sldMkLst>
          <pc:docMk/>
          <pc:sldMk cId="1445627135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8766B-7D0B-4813-A635-E4571EF3B2A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95791-936C-40ED-847B-F089CA6253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45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自適應巡航控制系統：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95791-936C-40ED-847B-F089CA62533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930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B5803-3A4D-41C1-8556-8B3F309211C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13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B5803-3A4D-41C1-8556-8B3F309211C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4666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B5803-3A4D-41C1-8556-8B3F309211C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012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SAGAT=Situation Awareness Global Assessment Technique</a:t>
            </a:r>
            <a:r>
              <a:rPr lang="zh-TW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狀態意識全面評估技術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95791-936C-40ED-847B-F089CA62533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6307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ACC </a:t>
            </a:r>
            <a:r>
              <a:rPr lang="zh-TW" altLang="en-US" dirty="0"/>
              <a:t>透過定義的最小車輛跟隨距離和最大行駛速度保持車速來自動駕駛。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95791-936C-40ED-847B-F089CA62533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2014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95791-936C-40ED-847B-F089CA62533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217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手機對於</a:t>
            </a:r>
            <a:r>
              <a:rPr lang="en-US" altLang="zh-TW" dirty="0"/>
              <a:t>level</a:t>
            </a:r>
            <a:r>
              <a:rPr lang="zh-TW" altLang="en-US" dirty="0"/>
              <a:t> </a:t>
            </a:r>
            <a:r>
              <a:rPr lang="en-US" altLang="zh-TW" dirty="0"/>
              <a:t>1</a:t>
            </a:r>
            <a:r>
              <a:rPr lang="zh-TW" altLang="en-US" dirty="0"/>
              <a:t>沒有顯著影響，可能是由於實驗期間手機通話時間較短。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B5803-3A4D-41C1-8556-8B3F309211C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801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B5803-3A4D-41C1-8556-8B3F309211C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033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B5803-3A4D-41C1-8556-8B3F309211C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606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41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58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20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93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4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22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74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31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470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4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10AEAE-E6EF-497C-9A53-5E3069E3415E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C0D583-B65C-44E1-91AE-FAD26CAEF47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3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21024A-6F9C-4FD9-93F4-182E2E9A5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059" y="758952"/>
            <a:ext cx="11017623" cy="356616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000" dirty="0"/>
              <a:t>Situation awareness and workload in driving</a:t>
            </a:r>
            <a:r>
              <a:rPr lang="zh-TW" altLang="en-US" sz="4000" dirty="0"/>
              <a:t> </a:t>
            </a:r>
            <a:r>
              <a:rPr lang="en-US" altLang="zh-TW" sz="4000" dirty="0"/>
              <a:t>while using</a:t>
            </a:r>
            <a:r>
              <a:rPr lang="zh-TW" altLang="en-US" sz="4000" dirty="0"/>
              <a:t> </a:t>
            </a:r>
            <a:r>
              <a:rPr lang="en-US" altLang="zh-TW" sz="4000" dirty="0"/>
              <a:t>adaptive cruise control and a cell phone</a:t>
            </a:r>
            <a:br>
              <a:rPr lang="en-US" altLang="zh-TW" sz="4000" dirty="0"/>
            </a:br>
            <a:r>
              <a:rPr lang="zh-TW" altLang="en-US" sz="3200" dirty="0"/>
              <a:t>在駕駛時使用自適應巡航控制和手機的狀態意識和工作負荷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97A145D-B266-4F22-8668-E1F3848F4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3060" y="4455621"/>
            <a:ext cx="11624614" cy="1643427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作者：</a:t>
            </a:r>
            <a:r>
              <a:rPr lang="it-IT" altLang="zh-TW" cap="none" dirty="0"/>
              <a:t>Ruiqi Ma, David B. Kaber</a:t>
            </a:r>
            <a:r>
              <a:rPr lang="en-US" altLang="zh-TW" cap="none" dirty="0"/>
              <a:t>(2005)</a:t>
            </a:r>
          </a:p>
          <a:p>
            <a:r>
              <a:rPr lang="zh-TW" altLang="en-US" dirty="0"/>
              <a:t>期刊：</a:t>
            </a:r>
            <a:r>
              <a:rPr lang="en-US" altLang="zh-TW" cap="none" dirty="0"/>
              <a:t>International Journal of Industrial Ergonomics 35 (2005) 939–953</a:t>
            </a:r>
          </a:p>
          <a:p>
            <a:r>
              <a:rPr lang="zh-TW" altLang="en-US" dirty="0"/>
              <a:t>學生：陳瑀婕</a:t>
            </a:r>
          </a:p>
          <a:p>
            <a:r>
              <a:rPr lang="zh-TW" altLang="en-US" dirty="0"/>
              <a:t>指導教授：柳永青 教授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2679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D1CCC8-8DB0-49BD-A911-78E97898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zh-TW" dirty="0"/>
              <a:t>Result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564719-CB92-460C-B805-61283C709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6962639" cy="4517359"/>
          </a:xfrm>
        </p:spPr>
        <p:txBody>
          <a:bodyPr>
            <a:normAutofit/>
          </a:bodyPr>
          <a:lstStyle/>
          <a:p>
            <a:pPr marL="360000" indent="-34290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1700" dirty="0"/>
              <a:t>Level 1</a:t>
            </a:r>
            <a:r>
              <a:rPr lang="zh-TW" altLang="en-US" sz="1700" dirty="0"/>
              <a:t>：</a:t>
            </a:r>
            <a:endParaRPr lang="en-US" altLang="zh-TW" sz="1700" dirty="0"/>
          </a:p>
          <a:p>
            <a:pPr marL="702900" indent="-34290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en-US" altLang="zh-TW" sz="1700" dirty="0"/>
              <a:t>ACC</a:t>
            </a:r>
            <a:r>
              <a:rPr lang="zh-TW" altLang="en-US" sz="1700" dirty="0"/>
              <a:t>控制模式對 </a:t>
            </a:r>
            <a:r>
              <a:rPr lang="en-US" altLang="zh-TW" sz="1700" dirty="0"/>
              <a:t>Level</a:t>
            </a:r>
            <a:r>
              <a:rPr lang="zh-TW" altLang="en-US" sz="1700" dirty="0"/>
              <a:t> </a:t>
            </a:r>
            <a:r>
              <a:rPr lang="en-US" altLang="zh-TW" sz="1700" dirty="0"/>
              <a:t>1</a:t>
            </a:r>
            <a:r>
              <a:rPr lang="zh-TW" altLang="en-US" sz="1700" dirty="0"/>
              <a:t>有顯著影響</a:t>
            </a:r>
            <a:r>
              <a:rPr lang="en-US" altLang="zh-TW" sz="1700" dirty="0"/>
              <a:t>(F (1,16) = 18.68, p = 0.0005) </a:t>
            </a:r>
            <a:r>
              <a:rPr lang="zh-TW" altLang="en-US" sz="1700" dirty="0"/>
              <a:t>。</a:t>
            </a:r>
            <a:endParaRPr lang="en-US" altLang="zh-TW" sz="1700" dirty="0"/>
          </a:p>
          <a:p>
            <a:pPr marL="360000" indent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zh-TW" sz="17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17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當 </a:t>
            </a:r>
            <a:r>
              <a:rPr lang="en-US" altLang="zh-TW" sz="17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ACC </a:t>
            </a:r>
            <a:r>
              <a:rPr lang="zh-TW" altLang="en-US" sz="17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控制處於活動狀態時，對駕駛環境的感知會更多</a:t>
            </a:r>
            <a:endParaRPr lang="en-US" altLang="zh-TW" sz="1700" dirty="0"/>
          </a:p>
          <a:p>
            <a:pPr marL="360000" indent="-34290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1700" dirty="0"/>
              <a:t>Level 2</a:t>
            </a:r>
            <a:r>
              <a:rPr lang="zh-TW" altLang="en-US" sz="1700" dirty="0"/>
              <a:t>：</a:t>
            </a:r>
            <a:endParaRPr lang="en-US" altLang="zh-TW" sz="1700" dirty="0"/>
          </a:p>
          <a:p>
            <a:pPr marL="702900" indent="-34290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en-US" altLang="zh-TW" sz="1700" dirty="0"/>
              <a:t>ACC </a:t>
            </a:r>
            <a:r>
              <a:rPr lang="zh-TW" altLang="en-US" sz="1700" dirty="0"/>
              <a:t>控制模式對 </a:t>
            </a:r>
            <a:r>
              <a:rPr lang="en-US" altLang="zh-TW" sz="1700" dirty="0"/>
              <a:t>Level</a:t>
            </a:r>
            <a:r>
              <a:rPr lang="zh-TW" altLang="en-US" sz="1700" dirty="0"/>
              <a:t> </a:t>
            </a:r>
            <a:r>
              <a:rPr lang="en-US" altLang="zh-TW" sz="1700" dirty="0"/>
              <a:t>2</a:t>
            </a:r>
            <a:r>
              <a:rPr lang="zh-TW" altLang="en-US" sz="1700" dirty="0"/>
              <a:t>有顯著影響</a:t>
            </a:r>
            <a:r>
              <a:rPr lang="en-US" altLang="zh-TW" sz="1700" dirty="0"/>
              <a:t>(F (1,16) = 22.22, p = 0.0002) </a:t>
            </a:r>
            <a:r>
              <a:rPr lang="zh-TW" altLang="en-US" sz="1700" dirty="0"/>
              <a:t>。</a:t>
            </a:r>
            <a:endParaRPr lang="en-US" altLang="zh-TW" sz="1700" dirty="0"/>
          </a:p>
          <a:p>
            <a:pPr marL="702900" indent="-34290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1700" dirty="0"/>
              <a:t>手機通話對 </a:t>
            </a:r>
            <a:r>
              <a:rPr lang="en-US" altLang="zh-TW" sz="1700" dirty="0"/>
              <a:t>Level</a:t>
            </a:r>
            <a:r>
              <a:rPr lang="zh-TW" altLang="en-US" sz="1700" dirty="0"/>
              <a:t> </a:t>
            </a:r>
            <a:r>
              <a:rPr lang="en-US" altLang="zh-TW" sz="1700" dirty="0"/>
              <a:t>2</a:t>
            </a:r>
            <a:r>
              <a:rPr lang="zh-TW" altLang="en-US" sz="1700" dirty="0"/>
              <a:t>有顯著影響</a:t>
            </a:r>
            <a:r>
              <a:rPr lang="en-US" altLang="zh-TW" sz="1700" dirty="0"/>
              <a:t>(F (1,16) = 5.15, p = 0.0375)</a:t>
            </a:r>
            <a:r>
              <a:rPr lang="zh-TW" altLang="en-US" sz="1700" dirty="0"/>
              <a:t>。</a:t>
            </a:r>
            <a:endParaRPr lang="en-US" altLang="zh-TW" sz="1700" dirty="0"/>
          </a:p>
          <a:p>
            <a:pPr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1700" dirty="0"/>
              <a:t> Level 3</a:t>
            </a:r>
            <a:r>
              <a:rPr lang="zh-TW" altLang="en-US" sz="1700" dirty="0"/>
              <a:t>：</a:t>
            </a:r>
            <a:endParaRPr lang="en-US" altLang="zh-TW" sz="1700" dirty="0"/>
          </a:p>
          <a:p>
            <a:pPr marL="702900" indent="-34290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en-US" altLang="zh-TW" sz="1700" dirty="0"/>
              <a:t>ACC </a:t>
            </a:r>
            <a:r>
              <a:rPr lang="zh-TW" altLang="en-US" sz="1700" dirty="0"/>
              <a:t>控制模式對 </a:t>
            </a:r>
            <a:r>
              <a:rPr lang="en-US" altLang="zh-TW" sz="1700" dirty="0"/>
              <a:t>Level</a:t>
            </a:r>
            <a:r>
              <a:rPr lang="zh-TW" altLang="en-US" sz="1700" dirty="0"/>
              <a:t> </a:t>
            </a:r>
            <a:r>
              <a:rPr lang="en-US" altLang="zh-TW" sz="1700" dirty="0"/>
              <a:t>3</a:t>
            </a:r>
            <a:r>
              <a:rPr lang="zh-TW" altLang="en-US" sz="1700" dirty="0"/>
              <a:t>有顯著影響</a:t>
            </a:r>
            <a:r>
              <a:rPr lang="en-US" altLang="zh-TW" sz="1700" dirty="0"/>
              <a:t>(F (1,16) = 121.73, p &lt;0.0001)</a:t>
            </a:r>
            <a:r>
              <a:rPr lang="zh-TW" altLang="en-US" sz="1700" dirty="0"/>
              <a:t>。</a:t>
            </a:r>
            <a:endParaRPr lang="en-US" altLang="zh-TW" sz="1700" dirty="0"/>
          </a:p>
          <a:p>
            <a:pPr marL="702900" indent="-34290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1700" dirty="0"/>
              <a:t>手機通話對 </a:t>
            </a:r>
            <a:r>
              <a:rPr lang="en-US" altLang="zh-TW" sz="1700" dirty="0"/>
              <a:t>Level</a:t>
            </a:r>
            <a:r>
              <a:rPr lang="zh-TW" altLang="en-US" sz="1700" dirty="0"/>
              <a:t> </a:t>
            </a:r>
            <a:r>
              <a:rPr lang="en-US" altLang="zh-TW" sz="1700" dirty="0"/>
              <a:t>3</a:t>
            </a:r>
            <a:r>
              <a:rPr lang="zh-TW" altLang="en-US" sz="1700" dirty="0"/>
              <a:t>有顯著影響</a:t>
            </a:r>
            <a:r>
              <a:rPr lang="en-US" altLang="zh-TW" sz="1700" dirty="0"/>
              <a:t>(F (1,16) = 36.26, p &lt;0.0001) </a:t>
            </a:r>
            <a:r>
              <a:rPr lang="zh-TW" altLang="en-US" sz="1700" dirty="0"/>
              <a:t>。</a:t>
            </a:r>
            <a:endParaRPr lang="en-US" altLang="zh-TW" sz="1700" dirty="0"/>
          </a:p>
          <a:p>
            <a:pPr marL="17100" indent="0" hangingPunct="0">
              <a:spcBef>
                <a:spcPts val="300"/>
              </a:spcBef>
              <a:spcAft>
                <a:spcPts val="300"/>
              </a:spcAft>
              <a:buNone/>
            </a:pPr>
            <a:endParaRPr lang="zh-TW" altLang="en-US" sz="1700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F6AF4372-0B55-4CF6-9D2C-EE8AA4E80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899" y="2187561"/>
            <a:ext cx="4138131" cy="248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151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D1CCC8-8DB0-49BD-A911-78E97898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564719-CB92-460C-B805-61283C709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856725"/>
          </a:xfrm>
        </p:spPr>
        <p:txBody>
          <a:bodyPr>
            <a:normAutofit/>
          </a:bodyPr>
          <a:lstStyle/>
          <a:p>
            <a:pPr marL="3600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2200" dirty="0"/>
              <a:t>ACC</a:t>
            </a:r>
            <a:r>
              <a:rPr lang="zh-TW" altLang="en-US" sz="2200" dirty="0"/>
              <a:t>控制模式和手機通話條件對</a:t>
            </a:r>
            <a:r>
              <a:rPr lang="en-US" altLang="zh-TW" sz="2200" dirty="0"/>
              <a:t>Level 3 SA</a:t>
            </a:r>
            <a:r>
              <a:rPr lang="zh-TW" altLang="en-US" sz="2200" dirty="0"/>
              <a:t>有顯著的交互作用</a:t>
            </a:r>
            <a:r>
              <a:rPr lang="en-US" altLang="zh-TW" sz="2200" dirty="0"/>
              <a:t>(F (1,16)=15.22, </a:t>
            </a:r>
          </a:p>
          <a:p>
            <a:pPr marL="17100" indent="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zh-TW" sz="2200" dirty="0"/>
              <a:t>p = 0.0013)</a:t>
            </a:r>
          </a:p>
          <a:p>
            <a:pPr marL="3600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D4A56BA-DA84-496A-9337-499651F7DF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792" y="2332159"/>
            <a:ext cx="642937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06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D1CCC8-8DB0-49BD-A911-78E97898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564719-CB92-460C-B805-61283C709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856725"/>
          </a:xfrm>
        </p:spPr>
        <p:txBody>
          <a:bodyPr>
            <a:normAutofit/>
          </a:bodyPr>
          <a:lstStyle/>
          <a:p>
            <a:pPr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心智負荷衡量：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en-US" altLang="zh-TW" dirty="0"/>
              <a:t>ACC </a:t>
            </a:r>
            <a:r>
              <a:rPr lang="zh-TW" altLang="en-US" dirty="0"/>
              <a:t>控制模式對心理負荷有顯著影響（</a:t>
            </a:r>
            <a:r>
              <a:rPr lang="en-US" altLang="zh-TW" dirty="0"/>
              <a:t>F</a:t>
            </a:r>
            <a:r>
              <a:rPr lang="zh-TW" altLang="en-US" dirty="0"/>
              <a:t>（</a:t>
            </a:r>
            <a:r>
              <a:rPr lang="en-US" altLang="zh-TW" dirty="0"/>
              <a:t>1,16</a:t>
            </a:r>
            <a:r>
              <a:rPr lang="zh-TW" altLang="en-US" dirty="0"/>
              <a:t>）</a:t>
            </a:r>
            <a:r>
              <a:rPr lang="en-US" altLang="zh-TW" dirty="0"/>
              <a:t>= 68.46</a:t>
            </a:r>
            <a:r>
              <a:rPr lang="zh-TW" altLang="en-US" dirty="0"/>
              <a:t>，</a:t>
            </a:r>
            <a:r>
              <a:rPr lang="en-US" altLang="zh-TW" dirty="0"/>
              <a:t>p &lt;0.0001</a:t>
            </a:r>
            <a:r>
              <a:rPr lang="zh-TW" altLang="en-US" dirty="0"/>
              <a:t>） 。</a:t>
            </a:r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手機通話對心理負荷有顯著影響（</a:t>
            </a:r>
            <a:r>
              <a:rPr lang="en-US" altLang="zh-TW" dirty="0"/>
              <a:t>F</a:t>
            </a:r>
            <a:r>
              <a:rPr lang="zh-TW" altLang="en-US" dirty="0"/>
              <a:t>（</a:t>
            </a:r>
            <a:r>
              <a:rPr lang="en-US" altLang="zh-TW" dirty="0"/>
              <a:t>1,16</a:t>
            </a:r>
            <a:r>
              <a:rPr lang="zh-TW" altLang="en-US" dirty="0"/>
              <a:t>）</a:t>
            </a:r>
            <a:r>
              <a:rPr lang="en-US" altLang="zh-TW" dirty="0"/>
              <a:t>= 8.</a:t>
            </a:r>
            <a:r>
              <a:rPr lang="zh-TW" altLang="en-US" dirty="0"/>
              <a:t> </a:t>
            </a:r>
            <a:r>
              <a:rPr lang="en-US" altLang="zh-TW" dirty="0"/>
              <a:t>54</a:t>
            </a:r>
            <a:r>
              <a:rPr lang="zh-TW" altLang="en-US" dirty="0"/>
              <a:t>，</a:t>
            </a:r>
            <a:r>
              <a:rPr lang="en-US" altLang="zh-TW" dirty="0"/>
              <a:t>p = 0.01</a:t>
            </a:r>
            <a:r>
              <a:rPr lang="zh-TW" altLang="en-US" dirty="0"/>
              <a:t>） 。</a:t>
            </a:r>
            <a:endParaRPr lang="en-US" altLang="zh-TW" dirty="0"/>
          </a:p>
          <a:p>
            <a:pPr marL="360000" indent="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zh-TW" altLang="en-US" dirty="0"/>
          </a:p>
          <a:p>
            <a:pPr marL="3600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12F74F56-E34A-4447-B96A-2EE1E5E64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527" y="3188117"/>
            <a:ext cx="5338946" cy="315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69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C76D28-3533-46A4-9CB4-2A5DFC730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Discussion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C569B4-329B-4C39-96D8-B4EC0DC33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2200" dirty="0"/>
              <a:t>ACC</a:t>
            </a:r>
            <a:r>
              <a:rPr lang="zh-TW" altLang="en-US" sz="2200" dirty="0"/>
              <a:t>使駕駛減輕工作量，使駕駛能更加注意到周遭的環境。</a:t>
            </a:r>
            <a:endParaRPr lang="en-US" altLang="zh-TW" sz="2200" dirty="0"/>
          </a:p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在未使用</a:t>
            </a:r>
            <a:r>
              <a:rPr lang="en-US" altLang="zh-TW" sz="2200" dirty="0"/>
              <a:t>ACC</a:t>
            </a:r>
            <a:r>
              <a:rPr lang="zh-TW" altLang="en-US" sz="2200" dirty="0"/>
              <a:t>控制模式時，心智負荷比使用</a:t>
            </a:r>
            <a:r>
              <a:rPr lang="en-US" altLang="zh-TW" sz="2200" dirty="0"/>
              <a:t>ACC</a:t>
            </a:r>
            <a:r>
              <a:rPr lang="zh-TW" altLang="en-US" sz="2200" dirty="0"/>
              <a:t>控制模式高；當受測者執行次要任務時，心智負荷也較高。</a:t>
            </a:r>
            <a:endParaRPr lang="en-US" altLang="zh-TW" sz="2200" dirty="0"/>
          </a:p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當 </a:t>
            </a:r>
            <a:r>
              <a:rPr lang="en-US" altLang="zh-TW" sz="2200" dirty="0"/>
              <a:t>ACC </a:t>
            </a:r>
            <a:r>
              <a:rPr lang="zh-TW" altLang="en-US" sz="2200" dirty="0"/>
              <a:t>控制處於活動狀態且沒有進行手機通話時，受測者表現出更好的 </a:t>
            </a:r>
            <a:r>
              <a:rPr lang="en-US" altLang="zh-TW" sz="2200" dirty="0"/>
              <a:t>SA</a:t>
            </a:r>
            <a:r>
              <a:rPr lang="zh-TW" altLang="en-US" sz="2200" dirty="0"/>
              <a:t>。</a:t>
            </a:r>
            <a:endParaRPr lang="en-US" altLang="zh-TW" sz="2200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91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7DD5B3-1117-4AE7-99E2-55465FD7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1F79FC-36D6-417E-8BD7-87A928AA7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dirty="0"/>
              <a:t>Goodman et al. (1999)</a:t>
            </a:r>
            <a:r>
              <a:rPr lang="zh-TW" altLang="en-US" dirty="0"/>
              <a:t>的研究中，</a:t>
            </a:r>
            <a:r>
              <a:rPr lang="en-US" altLang="zh-TW" dirty="0"/>
              <a:t>90% </a:t>
            </a:r>
            <a:r>
              <a:rPr lang="zh-TW" altLang="en-US" dirty="0"/>
              <a:t>的手機擁有者說在開車時使用了手機。</a:t>
            </a: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dirty="0"/>
              <a:t>Chen </a:t>
            </a:r>
            <a:r>
              <a:rPr lang="zh-TW" altLang="en-US" dirty="0"/>
              <a:t>和 </a:t>
            </a:r>
            <a:r>
              <a:rPr lang="en-US" altLang="zh-TW" dirty="0"/>
              <a:t>Lin (2003) </a:t>
            </a:r>
            <a:r>
              <a:rPr lang="zh-TW" altLang="en-US" dirty="0"/>
              <a:t>的研究顯示開車時使用手機會對駕駛安全產生不利影響。</a:t>
            </a: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dirty="0"/>
              <a:t>Endsley (1995a) </a:t>
            </a:r>
            <a:r>
              <a:rPr lang="zh-TW" altLang="en-US" dirty="0"/>
              <a:t>定義</a:t>
            </a:r>
            <a:r>
              <a:rPr lang="zh-TW" altLang="en-US" sz="2000" dirty="0"/>
              <a:t>狀態意識</a:t>
            </a:r>
            <a:r>
              <a:rPr lang="en-US" altLang="zh-TW" sz="2000" dirty="0"/>
              <a:t>(Situation Awareness</a:t>
            </a:r>
            <a:r>
              <a:rPr lang="en-US" altLang="zh-TW" dirty="0"/>
              <a:t>,</a:t>
            </a:r>
            <a:r>
              <a:rPr lang="zh-TW" altLang="en-US" dirty="0"/>
              <a:t> </a:t>
            </a:r>
            <a:r>
              <a:rPr lang="en-US" altLang="zh-TW" sz="2000" dirty="0"/>
              <a:t>SA)</a:t>
            </a:r>
            <a:r>
              <a:rPr lang="zh-TW" altLang="en-US" dirty="0"/>
              <a:t>的三個級別：</a:t>
            </a:r>
            <a:endParaRPr lang="en-US" altLang="zh-TW" dirty="0"/>
          </a:p>
          <a:p>
            <a:pPr marL="1085760" indent="-4572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altLang="zh-TW" dirty="0"/>
              <a:t>Leve1 l:Perception</a:t>
            </a:r>
            <a:r>
              <a:rPr lang="zh-TW" altLang="en-US" dirty="0"/>
              <a:t>：對環境中刺激的感知</a:t>
            </a:r>
            <a:endParaRPr lang="en-US" altLang="zh-TW" dirty="0"/>
          </a:p>
          <a:p>
            <a:pPr marL="1085760" indent="-4572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altLang="zh-TW" sz="2000" dirty="0">
                <a:latin typeface="+mj-lt"/>
                <a:ea typeface="標楷體" pitchFamily="65" charset="-120"/>
              </a:rPr>
              <a:t>Level 2:Comprehension</a:t>
            </a:r>
            <a:r>
              <a:rPr lang="zh-TW" altLang="en-US" sz="2000" dirty="0">
                <a:latin typeface="+mj-lt"/>
                <a:ea typeface="標楷體" pitchFamily="65" charset="-120"/>
              </a:rPr>
              <a:t>：</a:t>
            </a:r>
            <a:r>
              <a:rPr lang="zh-TW" altLang="en-US" dirty="0"/>
              <a:t>對任務目標相關的含義的理解</a:t>
            </a:r>
            <a:endParaRPr lang="zh-TW" altLang="en-US" sz="2000" dirty="0">
              <a:latin typeface="+mj-lt"/>
              <a:ea typeface="標楷體" pitchFamily="65" charset="-120"/>
            </a:endParaRPr>
          </a:p>
          <a:p>
            <a:pPr marL="1085760" indent="-4572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altLang="zh-TW" sz="2000" dirty="0">
                <a:latin typeface="+mj-lt"/>
                <a:ea typeface="標楷體" pitchFamily="65" charset="-120"/>
              </a:rPr>
              <a:t>Level 3:Projection</a:t>
            </a:r>
            <a:r>
              <a:rPr lang="zh-TW" altLang="en-US" sz="2000" dirty="0">
                <a:latin typeface="+mj-lt"/>
                <a:ea typeface="標楷體" pitchFamily="65" charset="-120"/>
              </a:rPr>
              <a:t>：</a:t>
            </a:r>
            <a:r>
              <a:rPr lang="zh-TW" altLang="en-US" dirty="0"/>
              <a:t>對未來狀態的預測</a:t>
            </a: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dirty="0" err="1"/>
              <a:t>Gugerty</a:t>
            </a:r>
            <a:r>
              <a:rPr lang="en-US" altLang="zh-TW" dirty="0"/>
              <a:t> </a:t>
            </a:r>
            <a:r>
              <a:rPr lang="zh-TW" altLang="en-US" dirty="0"/>
              <a:t>和 </a:t>
            </a:r>
            <a:r>
              <a:rPr lang="en-US" altLang="zh-TW" dirty="0" err="1"/>
              <a:t>Tirre</a:t>
            </a:r>
            <a:r>
              <a:rPr lang="en-US" altLang="zh-TW" dirty="0"/>
              <a:t> (2000) </a:t>
            </a:r>
            <a:r>
              <a:rPr lang="zh-TW" altLang="en-US" dirty="0"/>
              <a:t>提出了駕駛的狀態意識概念，他們說駕駛必須保持導航知識、理解當地場景（附近交通知識以進行機動）、空間方向知識和車輛狀態知識，以在駕駛過程中保持良好的 </a:t>
            </a:r>
            <a:r>
              <a:rPr lang="en-US" altLang="zh-TW" dirty="0"/>
              <a:t>SA</a:t>
            </a:r>
            <a:r>
              <a:rPr lang="zh-TW" altLang="en-US" dirty="0"/>
              <a:t>。</a:t>
            </a:r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077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7DD5B3-1117-4AE7-99E2-55465FD7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1F79FC-36D6-417E-8BD7-87A928AA7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dirty="0"/>
              <a:t>(</a:t>
            </a:r>
            <a:r>
              <a:rPr lang="en-US" altLang="zh-TW" dirty="0" err="1"/>
              <a:t>Kass</a:t>
            </a:r>
            <a:r>
              <a:rPr lang="en-US" altLang="zh-TW" dirty="0"/>
              <a:t> et al., 2007)</a:t>
            </a:r>
            <a:r>
              <a:rPr lang="zh-TW" altLang="en-US" dirty="0"/>
              <a:t>指出，能夠藉由駕駛表現或分心程度來了解駕駛</a:t>
            </a:r>
            <a:r>
              <a:rPr lang="en-US" altLang="zh-TW" dirty="0"/>
              <a:t>SA</a:t>
            </a:r>
            <a:r>
              <a:rPr lang="zh-TW" altLang="en-US" dirty="0"/>
              <a:t>的受損程度。</a:t>
            </a: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這個研究的目的是：</a:t>
            </a:r>
            <a:endParaRPr lang="en-US" altLang="zh-TW" dirty="0"/>
          </a:p>
          <a:p>
            <a:pPr marL="1177200" indent="-4572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dirty="0"/>
              <a:t>調查駕駛中使用</a:t>
            </a:r>
            <a:r>
              <a:rPr lang="zh-TW" altLang="en-US" sz="2000" dirty="0"/>
              <a:t>自適應巡航控制</a:t>
            </a:r>
            <a:r>
              <a:rPr lang="en-US" altLang="zh-TW" dirty="0"/>
              <a:t>(Adaptive Cruise Control, ACC)</a:t>
            </a:r>
            <a:r>
              <a:rPr lang="zh-TW" altLang="en-US" dirty="0"/>
              <a:t>和手機對 </a:t>
            </a:r>
            <a:r>
              <a:rPr lang="en-US" altLang="zh-TW" dirty="0"/>
              <a:t>SA </a:t>
            </a:r>
            <a:r>
              <a:rPr lang="zh-TW" altLang="en-US" dirty="0"/>
              <a:t>和駕駛工作負荷測量的影響。</a:t>
            </a:r>
            <a:endParaRPr lang="en-US" altLang="zh-TW" dirty="0"/>
          </a:p>
          <a:p>
            <a:pPr marL="1177200" indent="-4572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dirty="0"/>
              <a:t>評估在駕駛時有限的心理資源。</a:t>
            </a: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6141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4B16BB-BC28-4E19-932B-E41CF613B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36AF27-0617-4BF4-86C4-6E62D6C1F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受測者：</a:t>
            </a:r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en-US" altLang="zh-TW" dirty="0"/>
              <a:t>18</a:t>
            </a:r>
            <a:r>
              <a:rPr lang="zh-TW" altLang="en-US" dirty="0"/>
              <a:t>位受測者</a:t>
            </a:r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男：</a:t>
            </a:r>
            <a:r>
              <a:rPr lang="en-US" altLang="zh-TW" dirty="0"/>
              <a:t>9</a:t>
            </a:r>
            <a:r>
              <a:rPr lang="zh-TW" altLang="en-US" dirty="0"/>
              <a:t>名、女：</a:t>
            </a:r>
            <a:r>
              <a:rPr lang="en-US" altLang="zh-TW" dirty="0"/>
              <a:t>9</a:t>
            </a:r>
            <a:r>
              <a:rPr lang="zh-TW" altLang="en-US" dirty="0"/>
              <a:t>名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平均年齡：</a:t>
            </a:r>
            <a:r>
              <a:rPr lang="en-US" altLang="zh-TW" dirty="0"/>
              <a:t>26.6</a:t>
            </a:r>
            <a:r>
              <a:rPr lang="zh-TW" altLang="en-US" dirty="0"/>
              <a:t>歲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視力為</a:t>
            </a:r>
            <a:r>
              <a:rPr lang="en-US" altLang="zh-TW" dirty="0"/>
              <a:t>20/20(1.0)</a:t>
            </a:r>
            <a:r>
              <a:rPr lang="zh-TW" altLang="en-US" dirty="0"/>
              <a:t>或矯正後為</a:t>
            </a:r>
            <a:r>
              <a:rPr lang="en-US" altLang="zh-TW" dirty="0"/>
              <a:t>20/20</a:t>
            </a:r>
            <a:r>
              <a:rPr lang="zh-TW" altLang="en-US" dirty="0"/>
              <a:t>。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需有</a:t>
            </a:r>
            <a:r>
              <a:rPr lang="en-US" altLang="zh-TW" dirty="0"/>
              <a:t>1</a:t>
            </a:r>
            <a:r>
              <a:rPr lang="zh-TW" altLang="en-US" dirty="0"/>
              <a:t>年以上的駕駛經驗。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zh-TW" altLang="en-US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583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0FA3EC-A6D5-454E-885F-FB692C7C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4D6AC3-24EC-403D-BB7E-2AB05BF43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/>
              <a:t>設備：</a:t>
            </a:r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駕駛模擬器：使用</a:t>
            </a:r>
            <a:r>
              <a:rPr lang="en-US" altLang="zh-TW" dirty="0"/>
              <a:t>Visual C++</a:t>
            </a:r>
            <a:r>
              <a:rPr lang="zh-TW" altLang="en-US" dirty="0"/>
              <a:t>編程。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受測者使用</a:t>
            </a:r>
            <a:r>
              <a:rPr lang="en-US" altLang="zh-TW" dirty="0"/>
              <a:t>virtual reality(VR)</a:t>
            </a:r>
            <a:r>
              <a:rPr lang="zh-TW" altLang="en-US" dirty="0"/>
              <a:t>系統使影像能立體呈現。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手機：</a:t>
            </a:r>
            <a:r>
              <a:rPr lang="en-US" altLang="zh-TW" dirty="0"/>
              <a:t> Motorola T720 </a:t>
            </a:r>
            <a:endParaRPr lang="zh-TW" altLang="en-US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模擬環境為四車道高速公路，兩側有許多類型的標誌，包</a:t>
            </a:r>
            <a:endParaRPr lang="en-US" altLang="zh-TW" dirty="0"/>
          </a:p>
          <a:p>
            <a:pPr marL="360000" inden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zh-TW" altLang="en-US" dirty="0"/>
              <a:t>括建築物、草地、河流和路燈。</a:t>
            </a:r>
          </a:p>
        </p:txBody>
      </p:sp>
      <p:pic>
        <p:nvPicPr>
          <p:cNvPr id="6" name="圖片 5" descr="一張含有 文字 的圖片&#10;&#10;自動產生的描述">
            <a:extLst>
              <a:ext uri="{FF2B5EF4-FFF2-40B4-BE49-F238E27FC236}">
                <a16:creationId xmlns:a16="http://schemas.microsoft.com/office/drawing/2014/main" id="{13BD2897-BCBF-4146-9A09-4FB3EE77E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163" y="36927"/>
            <a:ext cx="3966126" cy="2985807"/>
          </a:xfrm>
          <a:prstGeom prst="rect">
            <a:avLst/>
          </a:prstGeom>
        </p:spPr>
      </p:pic>
      <p:pic>
        <p:nvPicPr>
          <p:cNvPr id="10" name="圖片 9" descr="一張含有 文字, 路, 景色, 路面 的圖片&#10;&#10;自動產生的描述">
            <a:extLst>
              <a:ext uri="{FF2B5EF4-FFF2-40B4-BE49-F238E27FC236}">
                <a16:creationId xmlns:a16="http://schemas.microsoft.com/office/drawing/2014/main" id="{39A3ED5C-4A63-4E43-AEFF-428135DAB8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163" y="3208805"/>
            <a:ext cx="3966126" cy="297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7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977BD6-A7D2-4BA3-8D9D-B54D4004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A67BC7-1E33-453B-831C-452DE9659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/>
              <a:t>實驗設計：</a:t>
            </a:r>
            <a:endParaRPr lang="en-US" altLang="zh-TW" sz="2200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2200" dirty="0"/>
              <a:t>自變項：</a:t>
            </a:r>
            <a:endParaRPr lang="en-US" altLang="zh-TW" sz="2200" dirty="0"/>
          </a:p>
          <a:p>
            <a:pPr marL="1109808" lvl="1" indent="-4572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altLang="zh-TW" sz="2000" dirty="0"/>
              <a:t>ACC </a:t>
            </a:r>
            <a:r>
              <a:rPr lang="zh-TW" altLang="en-US" sz="2000" dirty="0"/>
              <a:t>控制模式</a:t>
            </a:r>
            <a:r>
              <a:rPr lang="en-US" altLang="zh-TW" sz="2000" dirty="0"/>
              <a:t>(</a:t>
            </a:r>
            <a:r>
              <a:rPr lang="zh-TW" altLang="en-US" sz="2000" dirty="0"/>
              <a:t>使用自動駕駛、不使用自動駕駛</a:t>
            </a:r>
            <a:r>
              <a:rPr lang="en-US" altLang="zh-TW" sz="2000" dirty="0"/>
              <a:t>)</a:t>
            </a:r>
          </a:p>
          <a:p>
            <a:pPr marL="1109808" lvl="1" indent="-4572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sz="2000" dirty="0"/>
              <a:t>手機的使用</a:t>
            </a:r>
            <a:r>
              <a:rPr lang="en-US" altLang="zh-TW" sz="2000" dirty="0"/>
              <a:t>(</a:t>
            </a:r>
            <a:r>
              <a:rPr lang="zh-TW" altLang="en-US" sz="2000" dirty="0"/>
              <a:t>通話、不通話</a:t>
            </a:r>
            <a:r>
              <a:rPr lang="en-US" altLang="zh-TW" sz="2000" dirty="0"/>
              <a:t>)</a:t>
            </a:r>
          </a:p>
          <a:p>
            <a:pPr marL="702900" lvl="1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l"/>
            </a:pPr>
            <a:r>
              <a:rPr lang="zh-TW" altLang="en-US" sz="2200" dirty="0"/>
              <a:t>依變項：</a:t>
            </a:r>
            <a:endParaRPr lang="en-US" altLang="zh-TW" sz="2200" dirty="0"/>
          </a:p>
          <a:p>
            <a:pPr marL="652608" lvl="1" indent="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zh-TW" altLang="en-US" sz="2000" dirty="0"/>
              <a:t>受測者的</a:t>
            </a:r>
            <a:r>
              <a:rPr lang="en-US" altLang="zh-TW" sz="2000" dirty="0"/>
              <a:t>SA</a:t>
            </a:r>
            <a:r>
              <a:rPr lang="zh-TW" altLang="en-US" sz="2000" dirty="0"/>
              <a:t>：測量受測者的感知</a:t>
            </a:r>
            <a:r>
              <a:rPr lang="en-US" altLang="zh-TW" sz="2000" dirty="0"/>
              <a:t>(Level 1)</a:t>
            </a:r>
            <a:r>
              <a:rPr lang="zh-TW" altLang="en-US" sz="2000" dirty="0"/>
              <a:t>、理解（</a:t>
            </a:r>
            <a:r>
              <a:rPr lang="en-US" altLang="zh-TW" sz="2000" dirty="0"/>
              <a:t>Level 2</a:t>
            </a:r>
            <a:r>
              <a:rPr lang="zh-TW" altLang="en-US" sz="2000" dirty="0"/>
              <a:t>）和預測（</a:t>
            </a:r>
            <a:r>
              <a:rPr lang="en-US" altLang="zh-TW" sz="2000" dirty="0"/>
              <a:t>Level 3</a:t>
            </a:r>
            <a:r>
              <a:rPr lang="zh-TW" altLang="en-US" sz="2000" dirty="0"/>
              <a:t>）</a:t>
            </a:r>
            <a:endParaRPr lang="en-US" altLang="zh-TW" sz="2000" dirty="0"/>
          </a:p>
          <a:p>
            <a:pPr marL="652608" lvl="1" indent="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zh-TW" altLang="en-US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923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930C17-C045-4A3A-B673-EB32E6DA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Method-</a:t>
            </a:r>
            <a:r>
              <a:rPr lang="zh-TW" altLang="en-US" dirty="0"/>
              <a:t>測量</a:t>
            </a:r>
            <a:r>
              <a:rPr lang="en-US" altLang="zh-TW" dirty="0"/>
              <a:t>SA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E05F1AB-7BB0-4BFF-8E5D-F308DAAD1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使用</a:t>
            </a:r>
            <a:r>
              <a:rPr lang="en-US" altLang="zh-TW" dirty="0"/>
              <a:t>SAGAT</a:t>
            </a:r>
            <a:r>
              <a:rPr lang="zh-TW" altLang="en-US" dirty="0"/>
              <a:t>進行測量。</a:t>
            </a:r>
            <a:endParaRPr lang="en-US" altLang="zh-TW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問卷為</a:t>
            </a:r>
            <a:r>
              <a:rPr lang="en-US" altLang="zh-TW" dirty="0"/>
              <a:t>9</a:t>
            </a:r>
            <a:r>
              <a:rPr lang="zh-TW" altLang="en-US" dirty="0"/>
              <a:t>題，</a:t>
            </a:r>
            <a:r>
              <a:rPr lang="en-US" altLang="zh-TW" dirty="0"/>
              <a:t>Level 1</a:t>
            </a:r>
            <a:r>
              <a:rPr lang="zh-TW" altLang="en-US" dirty="0"/>
              <a:t>、</a:t>
            </a:r>
            <a:r>
              <a:rPr lang="en-US" altLang="zh-TW" dirty="0"/>
              <a:t>Level 2</a:t>
            </a:r>
            <a:r>
              <a:rPr lang="zh-TW" altLang="en-US" dirty="0"/>
              <a:t>、</a:t>
            </a:r>
            <a:r>
              <a:rPr lang="en-US" altLang="zh-TW" dirty="0"/>
              <a:t>Level 3</a:t>
            </a:r>
            <a:r>
              <a:rPr lang="zh-TW" altLang="en-US" dirty="0"/>
              <a:t>各三題。</a:t>
            </a:r>
            <a:endParaRPr lang="en-US" altLang="zh-TW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受測者需回憶駕駛時經過的汽車位置和顏色或交通標誌，還預測了某些事件的時間，例如到下一個轉彎或通過下一個標誌的時間等。</a:t>
            </a:r>
            <a:endParaRPr lang="en-US" altLang="zh-TW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參與者完成問卷後，返回駕駛模擬器，從中斷的地方繼續模擬。</a:t>
            </a:r>
            <a:endParaRPr lang="en-US" altLang="zh-TW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每個試驗的 </a:t>
            </a:r>
            <a:r>
              <a:rPr lang="en-US" altLang="zh-TW" dirty="0"/>
              <a:t>SA </a:t>
            </a:r>
            <a:r>
              <a:rPr lang="zh-TW" altLang="en-US" dirty="0"/>
              <a:t>測量包括對 </a:t>
            </a:r>
            <a:r>
              <a:rPr lang="en-US" altLang="zh-TW" dirty="0"/>
              <a:t>Level 1</a:t>
            </a:r>
            <a:r>
              <a:rPr lang="zh-TW" altLang="en-US" dirty="0"/>
              <a:t>、</a:t>
            </a:r>
            <a:r>
              <a:rPr lang="en-US" altLang="zh-TW" dirty="0"/>
              <a:t>Level 2</a:t>
            </a:r>
            <a:r>
              <a:rPr lang="zh-TW" altLang="en-US" dirty="0"/>
              <a:t>、</a:t>
            </a:r>
            <a:r>
              <a:rPr lang="en-US" altLang="zh-TW" dirty="0"/>
              <a:t>Level 3</a:t>
            </a:r>
            <a:r>
              <a:rPr lang="zh-TW" altLang="en-US" dirty="0"/>
              <a:t>平均正確百分比以及三個問卷的 </a:t>
            </a:r>
            <a:r>
              <a:rPr lang="en-US" altLang="zh-TW" dirty="0"/>
              <a:t>SA </a:t>
            </a:r>
            <a:r>
              <a:rPr lang="zh-TW" altLang="en-US" dirty="0"/>
              <a:t>總分。</a:t>
            </a:r>
            <a:endParaRPr lang="en-US" altLang="zh-TW" dirty="0"/>
          </a:p>
          <a:p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8701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977BD6-A7D2-4BA3-8D9D-B54D4004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A67BC7-1E33-453B-831C-452DE9659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/>
              <a:t>程序：</a:t>
            </a:r>
            <a:endParaRPr lang="en-US" altLang="zh-TW" sz="2200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在開始實驗之前，受測者先進行練習</a:t>
            </a:r>
            <a:r>
              <a:rPr lang="en-US" altLang="zh-TW" dirty="0"/>
              <a:t>(</a:t>
            </a:r>
            <a:r>
              <a:rPr lang="zh-TW" altLang="en-US" dirty="0"/>
              <a:t>有</a:t>
            </a:r>
            <a:r>
              <a:rPr lang="en-US" altLang="zh-TW" dirty="0"/>
              <a:t>ACC</a:t>
            </a:r>
            <a:r>
              <a:rPr lang="zh-TW" altLang="en-US" dirty="0"/>
              <a:t>模式、無</a:t>
            </a:r>
            <a:r>
              <a:rPr lang="en-US" altLang="zh-TW" dirty="0"/>
              <a:t>ACC</a:t>
            </a:r>
            <a:r>
              <a:rPr lang="zh-TW" altLang="en-US" dirty="0"/>
              <a:t>模式</a:t>
            </a:r>
            <a:r>
              <a:rPr lang="en-US" altLang="zh-TW" dirty="0"/>
              <a:t>)</a:t>
            </a:r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受測者被要求在右側車道行駛，將車輛保持在特定車道的中間，並需跟著引導車行駛。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有多種交通號誌須遵守</a:t>
            </a:r>
            <a:r>
              <a:rPr lang="en-US" altLang="zh-TW" dirty="0"/>
              <a:t>(</a:t>
            </a:r>
            <a:r>
              <a:rPr lang="zh-TW" altLang="en-US" dirty="0"/>
              <a:t>例如：行人優先、慢</a:t>
            </a:r>
            <a:r>
              <a:rPr lang="en-US" altLang="zh-TW" dirty="0"/>
              <a:t>…</a:t>
            </a:r>
            <a:r>
              <a:rPr lang="zh-TW" altLang="en-US" dirty="0"/>
              <a:t>等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開車速度限制為每小時</a:t>
            </a:r>
            <a:r>
              <a:rPr lang="en-US" altLang="zh-TW" dirty="0"/>
              <a:t>60</a:t>
            </a:r>
            <a:r>
              <a:rPr lang="zh-TW" altLang="en-US" dirty="0"/>
              <a:t>英里。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高速公路全長約 </a:t>
            </a:r>
            <a:r>
              <a:rPr lang="en-US" altLang="zh-TW" dirty="0"/>
              <a:t>2 </a:t>
            </a:r>
            <a:r>
              <a:rPr lang="zh-TW" altLang="en-US" dirty="0"/>
              <a:t>英里，包括直線和彎道，約 </a:t>
            </a:r>
            <a:r>
              <a:rPr lang="en-US" altLang="zh-TW" dirty="0"/>
              <a:t>25 </a:t>
            </a:r>
            <a:r>
              <a:rPr lang="zh-TW" altLang="en-US" dirty="0"/>
              <a:t>分鐘。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在每對實驗條件之間，受測者休息</a:t>
            </a:r>
            <a:r>
              <a:rPr lang="en-US" altLang="zh-TW" dirty="0"/>
              <a:t>5</a:t>
            </a:r>
            <a:r>
              <a:rPr lang="zh-TW" altLang="en-US" dirty="0"/>
              <a:t>分鐘。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989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977BD6-A7D2-4BA3-8D9D-B54D4004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A67BC7-1E33-453B-831C-452DE9659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/>
              <a:t>程序：</a:t>
            </a:r>
            <a:endParaRPr lang="en-US" altLang="zh-TW" sz="2200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手機進行次要任務，在試驗開始後的第</a:t>
            </a:r>
            <a:r>
              <a:rPr lang="en-US" altLang="zh-TW" dirty="0"/>
              <a:t>3</a:t>
            </a:r>
            <a:r>
              <a:rPr lang="zh-TW" altLang="en-US" dirty="0"/>
              <a:t>、</a:t>
            </a:r>
            <a:r>
              <a:rPr lang="en-US" altLang="zh-TW" dirty="0"/>
              <a:t>10 </a:t>
            </a:r>
            <a:r>
              <a:rPr lang="zh-TW" altLang="en-US" dirty="0"/>
              <a:t>和</a:t>
            </a:r>
            <a:r>
              <a:rPr lang="en-US" altLang="zh-TW" dirty="0"/>
              <a:t>17 </a:t>
            </a:r>
            <a:r>
              <a:rPr lang="zh-TW" altLang="en-US" dirty="0"/>
              <a:t>分鐘接到電話，通話持續時間少於 </a:t>
            </a:r>
            <a:r>
              <a:rPr lang="en-US" altLang="zh-TW" dirty="0"/>
              <a:t>2 </a:t>
            </a:r>
            <a:r>
              <a:rPr lang="zh-TW" altLang="en-US" dirty="0"/>
              <a:t>分鐘，要求受測者在電話中回答算術運算，可能為一位數乘兩位數，或兩個單數相乘，共</a:t>
            </a:r>
            <a:r>
              <a:rPr lang="en-US" altLang="zh-TW" dirty="0"/>
              <a:t>10</a:t>
            </a:r>
            <a:r>
              <a:rPr lang="zh-TW" altLang="en-US" dirty="0"/>
              <a:t>題。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在第</a:t>
            </a:r>
            <a:r>
              <a:rPr lang="en-US" altLang="zh-TW" dirty="0"/>
              <a:t>7</a:t>
            </a:r>
            <a:r>
              <a:rPr lang="zh-TW" altLang="en-US" dirty="0"/>
              <a:t>、</a:t>
            </a:r>
            <a:r>
              <a:rPr lang="en-US" altLang="zh-TW" dirty="0"/>
              <a:t>14</a:t>
            </a:r>
            <a:r>
              <a:rPr lang="zh-TW" altLang="en-US" dirty="0"/>
              <a:t>、</a:t>
            </a:r>
            <a:r>
              <a:rPr lang="en-US" altLang="zh-TW" dirty="0"/>
              <a:t>21</a:t>
            </a:r>
            <a:r>
              <a:rPr lang="zh-TW" altLang="en-US" dirty="0"/>
              <a:t>分鐘時暫停駕駛而進行</a:t>
            </a:r>
            <a:r>
              <a:rPr lang="en-US" altLang="zh-TW" dirty="0"/>
              <a:t>SA</a:t>
            </a:r>
            <a:r>
              <a:rPr lang="zh-TW" altLang="en-US" dirty="0"/>
              <a:t>問卷測試。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在每個實驗結束後，填寫主觀負荷量表。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每個受測者的實驗持續了 </a:t>
            </a:r>
            <a:r>
              <a:rPr lang="en-US" altLang="zh-TW" dirty="0"/>
              <a:t>3.5-4 </a:t>
            </a:r>
            <a:r>
              <a:rPr lang="zh-TW" altLang="en-US" dirty="0"/>
              <a:t>小時。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069831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自訂 2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1201</TotalTime>
  <Words>1106</Words>
  <Application>Microsoft Office PowerPoint</Application>
  <PresentationFormat>寬螢幕</PresentationFormat>
  <Paragraphs>98</Paragraphs>
  <Slides>13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Wingdings</vt:lpstr>
      <vt:lpstr>回顧</vt:lpstr>
      <vt:lpstr>Situation awareness and workload in driving while using adaptive cruise control and a cell phone 在駕駛時使用自適應巡航控制和手機的狀態意識和工作負荷</vt:lpstr>
      <vt:lpstr>Introduction</vt:lpstr>
      <vt:lpstr>Introduction</vt:lpstr>
      <vt:lpstr>Method</vt:lpstr>
      <vt:lpstr>Method</vt:lpstr>
      <vt:lpstr>Method</vt:lpstr>
      <vt:lpstr>Method-測量SA</vt:lpstr>
      <vt:lpstr>Method</vt:lpstr>
      <vt:lpstr>Method</vt:lpstr>
      <vt:lpstr>Result</vt:lpstr>
      <vt:lpstr>Result</vt:lpstr>
      <vt:lpstr>Result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 awareness and workload in driving while using adaptive cruise control and a cell phone 使用自適應巡航控制和手機駕駛時的狀態意識和工作負荷</dc:title>
  <dc:creator>瑀婕 陳</dc:creator>
  <cp:lastModifiedBy>瑀婕 陳</cp:lastModifiedBy>
  <cp:revision>1</cp:revision>
  <dcterms:created xsi:type="dcterms:W3CDTF">2021-10-11T13:18:25Z</dcterms:created>
  <dcterms:modified xsi:type="dcterms:W3CDTF">2021-10-12T10:12:19Z</dcterms:modified>
</cp:coreProperties>
</file>